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9" r:id="rId3"/>
    <p:sldId id="258" r:id="rId4"/>
    <p:sldId id="261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on bloedel" initials="sb" lastIdx="2" clrIdx="0">
    <p:extLst>
      <p:ext uri="{19B8F6BF-5375-455C-9EA6-DF929625EA0E}">
        <p15:presenceInfo xmlns:p15="http://schemas.microsoft.com/office/powerpoint/2012/main" userId="38387aa9ae75d4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>
        <p:scale>
          <a:sx n="68" d="100"/>
          <a:sy n="68" d="100"/>
        </p:scale>
        <p:origin x="24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14T17:56:21.325" idx="2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14T17:47:52.757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27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31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19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51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14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84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91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5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09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A4B53A7-3209-46A6-9454-F38EAC8F11E7}" type="datetimeFigureOut">
              <a:rPr lang="en-US" smtClean="0"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92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9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Genworth_Financial" TargetMode="External"/><Relationship Id="rId13" Type="http://schemas.openxmlformats.org/officeDocument/2006/relationships/comments" Target="../comments/comment2.xml"/><Relationship Id="rId3" Type="http://schemas.openxmlformats.org/officeDocument/2006/relationships/hyperlink" Target="https://en.wikipedia.org/wiki/OneAmerica_Financial_Partners,_Inc." TargetMode="External"/><Relationship Id="rId7" Type="http://schemas.openxmlformats.org/officeDocument/2006/relationships/image" Target="../media/image5.png"/><Relationship Id="rId12" Type="http://schemas.openxmlformats.org/officeDocument/2006/relationships/hyperlink" Target="https://www.propublica.org/article/two-more-bailouts-two-more-mortgage-modifiers-and-chrysler-repays-715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sa/3.0/" TargetMode="External"/><Relationship Id="rId11" Type="http://schemas.openxmlformats.org/officeDocument/2006/relationships/image" Target="../media/image7.jpg"/><Relationship Id="rId5" Type="http://schemas.openxmlformats.org/officeDocument/2006/relationships/hyperlink" Target="https://de.wikipedia.org/wiki/Datei:Transamerica-Logo.svg" TargetMode="External"/><Relationship Id="rId10" Type="http://schemas.openxmlformats.org/officeDocument/2006/relationships/hyperlink" Target="https://en.wikipedia.org/wiki/Mutual_of_Omaha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bloedelhealthbenefits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2FEA94-CEEE-4772-9E6A-0D4E258903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93" r="-1" b="-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6DC61E-62B1-4026-BAD8-D40A8F676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16721"/>
            <a:ext cx="9144000" cy="115266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LONG TERM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F23EB-7598-4A81-A838-40F27203C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36465"/>
            <a:ext cx="9144000" cy="646785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Preserve your legacy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6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6C0867-62D9-48D4-8807-E97544F6A0B2}"/>
              </a:ext>
            </a:extLst>
          </p:cNvPr>
          <p:cNvSpPr txBox="1"/>
          <p:nvPr/>
        </p:nvSpPr>
        <p:spPr>
          <a:xfrm>
            <a:off x="671119" y="453947"/>
            <a:ext cx="1005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What is long term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Companies I have available to quote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Choices you have that better fits your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Call, email me for your personalized quote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Or go to my website healthbenefitsofmi.com</a:t>
            </a:r>
          </a:p>
        </p:txBody>
      </p:sp>
    </p:spTree>
    <p:extLst>
      <p:ext uri="{BB962C8B-B14F-4D97-AF65-F5344CB8AC3E}">
        <p14:creationId xmlns:p14="http://schemas.microsoft.com/office/powerpoint/2010/main" val="137371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3B0179-DB33-4284-A85B-0A9672C80E66}"/>
              </a:ext>
            </a:extLst>
          </p:cNvPr>
          <p:cNvSpPr/>
          <p:nvPr/>
        </p:nvSpPr>
        <p:spPr>
          <a:xfrm>
            <a:off x="2452380" y="889233"/>
            <a:ext cx="71530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F0"/>
                </a:solidFill>
              </a:rPr>
              <a:t>What is long term care? </a:t>
            </a:r>
            <a:r>
              <a:rPr lang="en-US" sz="2000" b="1" dirty="0"/>
              <a:t>It is when you have an illness, disability or a cognitive impairment, such as Alzheimer's, and you will not improve and you need 24 hour assistance,  or standby assistance.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F0"/>
                </a:solidFill>
              </a:rPr>
              <a:t>For example:  </a:t>
            </a:r>
            <a:r>
              <a:rPr lang="en-US" sz="2000" b="1" dirty="0"/>
              <a:t>you will live out the rest of your life with the disability or illness, your not going to get  better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You can receive your care in a nursing home, assisted living or at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You can receive benefits if you are unable to do two of the five activities of daily living (ADLs) they are </a:t>
            </a:r>
            <a:r>
              <a:rPr lang="en-US" sz="2000" b="1" dirty="0">
                <a:solidFill>
                  <a:srgbClr val="00B0F0"/>
                </a:solidFill>
              </a:rPr>
              <a:t>bathing, eating,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B0F0"/>
                </a:solidFill>
              </a:rPr>
              <a:t>dressing, toileting, incontinence and transferring.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Benefits are tax free and premiums can be tax deductible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971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729759-73F5-4840-BB9C-C21F6B1EC569}"/>
              </a:ext>
            </a:extLst>
          </p:cNvPr>
          <p:cNvSpPr txBox="1"/>
          <p:nvPr/>
        </p:nvSpPr>
        <p:spPr>
          <a:xfrm>
            <a:off x="1140902" y="830510"/>
            <a:ext cx="115096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Health insurance and Medicare </a:t>
            </a:r>
            <a:r>
              <a:rPr lang="en-US" dirty="0">
                <a:solidFill>
                  <a:srgbClr val="00B0F0"/>
                </a:solidFill>
              </a:rPr>
              <a:t>do not </a:t>
            </a:r>
            <a:r>
              <a:rPr lang="en-US" dirty="0"/>
              <a:t>pay for Long Term Care  </a:t>
            </a:r>
          </a:p>
          <a:p>
            <a:r>
              <a:rPr lang="en-US" dirty="0"/>
              <a:t>Private pay is the only way to care for yourself, your spouse, or your loved ones                 </a:t>
            </a:r>
            <a:r>
              <a:rPr lang="en-US" sz="4400" dirty="0">
                <a:latin typeface="Algerian" panose="04020705040A02060702" pitchFamily="82" charset="0"/>
              </a:rPr>
              <a:t>Facts: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Consider buying long term care insurance if: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don’t want to use most or all of your assets and income to pay for long term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 pay the insurance premiums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don’t want to depend  on support from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want to be able to choose where you receive care</a:t>
            </a:r>
          </a:p>
        </p:txBody>
      </p:sp>
    </p:spTree>
    <p:extLst>
      <p:ext uri="{BB962C8B-B14F-4D97-AF65-F5344CB8AC3E}">
        <p14:creationId xmlns:p14="http://schemas.microsoft.com/office/powerpoint/2010/main" val="166043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F421E81-BA6C-4277-B523-E78473C93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147233" y="4480901"/>
            <a:ext cx="2571750" cy="1000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628ECB-F1C1-47FC-8EC2-63BC4E37C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47475" y="4286774"/>
            <a:ext cx="3963798" cy="145675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A1B7B31-07D8-4B59-AFB7-4C33314DBDF4}"/>
              </a:ext>
            </a:extLst>
          </p:cNvPr>
          <p:cNvSpPr txBox="1"/>
          <p:nvPr/>
        </p:nvSpPr>
        <p:spPr>
          <a:xfrm>
            <a:off x="247475" y="5743531"/>
            <a:ext cx="39637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5" tooltip="https://de.wikipedia.org/wiki/Datei:Transamerica-Logo.sv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6" tooltip="https://creativecommons.org/licenses/by-sa/3.0/"/>
              </a:rPr>
              <a:t>CC BY-SA</a:t>
            </a:r>
            <a:endParaRPr lang="en-US" sz="9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13E0887-B5FA-4E58-8490-730407E51E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0154699" y="329224"/>
            <a:ext cx="1714500" cy="10477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A17FB70-B0CB-4DA7-BA62-A5C1D17C93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0" y="-129270"/>
            <a:ext cx="2399251" cy="182343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EC39FB8-44BE-4540-88B5-CC3716318B27}"/>
              </a:ext>
            </a:extLst>
          </p:cNvPr>
          <p:cNvSpPr txBox="1"/>
          <p:nvPr/>
        </p:nvSpPr>
        <p:spPr>
          <a:xfrm>
            <a:off x="3218576" y="1219294"/>
            <a:ext cx="5117285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Two ways to protect your retirement income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F0"/>
                </a:solidFill>
              </a:rPr>
              <a:t>Long term care insurance that turns into life insurance if you don’t use it for long term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Simple long term care insurance only, with or without return of premium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F874F9-E495-4AEB-A01B-D90B006409B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10052108" y="2120230"/>
            <a:ext cx="16668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1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93FA45-0DD1-40AE-906B-32BDA7850C6D}"/>
              </a:ext>
            </a:extLst>
          </p:cNvPr>
          <p:cNvSpPr txBox="1"/>
          <p:nvPr/>
        </p:nvSpPr>
        <p:spPr>
          <a:xfrm>
            <a:off x="2214694" y="939567"/>
            <a:ext cx="58555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Sharon Bloedel  586-484-8946</a:t>
            </a:r>
          </a:p>
          <a:p>
            <a:r>
              <a:rPr lang="en-US" sz="2800" dirty="0">
                <a:hlinkClick r:id="rId2"/>
              </a:rPr>
              <a:t>sbloedelhealthbenefits@gmail.com</a:t>
            </a:r>
            <a:endParaRPr lang="en-US" sz="2800" dirty="0"/>
          </a:p>
          <a:p>
            <a:r>
              <a:rPr lang="en-US" sz="2800" dirty="0"/>
              <a:t>Healthbenefitsofmi.com</a:t>
            </a:r>
          </a:p>
          <a:p>
            <a:r>
              <a:rPr lang="en-US" sz="2800" dirty="0"/>
              <a:t>For quoting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338FE5-9C28-4FA7-BA55-C810FA83EC90}"/>
              </a:ext>
            </a:extLst>
          </p:cNvPr>
          <p:cNvSpPr txBox="1"/>
          <p:nvPr/>
        </p:nvSpPr>
        <p:spPr>
          <a:xfrm>
            <a:off x="604007" y="5310231"/>
            <a:ext cx="310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Thank you for joining me today</a:t>
            </a:r>
          </a:p>
        </p:txBody>
      </p:sp>
    </p:spTree>
    <p:extLst>
      <p:ext uri="{BB962C8B-B14F-4D97-AF65-F5344CB8AC3E}">
        <p14:creationId xmlns:p14="http://schemas.microsoft.com/office/powerpoint/2010/main" val="251643796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6457</TotalTime>
  <Words>316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Algerian</vt:lpstr>
      <vt:lpstr>Arial</vt:lpstr>
      <vt:lpstr>Gill Sans MT</vt:lpstr>
      <vt:lpstr>Gallery</vt:lpstr>
      <vt:lpstr>LONG TERM CARE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TERM CARE</dc:title>
  <dc:creator>sharon bloedel</dc:creator>
  <cp:lastModifiedBy>sharon bloedel</cp:lastModifiedBy>
  <cp:revision>18</cp:revision>
  <dcterms:created xsi:type="dcterms:W3CDTF">2020-06-11T14:33:05Z</dcterms:created>
  <dcterms:modified xsi:type="dcterms:W3CDTF">2021-09-19T16:38:39Z</dcterms:modified>
</cp:coreProperties>
</file>